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>
                <a:latin typeface="TAU-Paalai" pitchFamily="34" charset="0"/>
                <a:cs typeface="TAU-Paalai" pitchFamily="34" charset="0"/>
              </a:rPr>
              <a:t>குழுச்</a:t>
            </a:r>
            <a:r>
              <a:rPr lang="en-US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dirty="0" err="1" smtClean="0">
                <a:latin typeface="TAU-Paalai" pitchFamily="34" charset="0"/>
                <a:cs typeface="TAU-Paalai" pitchFamily="34" charset="0"/>
              </a:rPr>
              <a:t>செயல்பாடு</a:t>
            </a:r>
            <a:endParaRPr lang="en-US" dirty="0">
              <a:latin typeface="TAU-Paalai" pitchFamily="34" charset="0"/>
              <a:cs typeface="TAU-Paalai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tx1"/>
                </a:solidFill>
              </a:rPr>
              <a:t>தமிழ்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கற்பித்தல்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err="1" smtClean="0">
                <a:solidFill>
                  <a:schemeClr val="tx1"/>
                </a:solidFill>
              </a:rPr>
              <a:t>தொடக்கநிலை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61722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குழுச்செயல்பாடு</a:t>
            </a:r>
            <a:endParaRPr lang="en-US" sz="2000" dirty="0" smtClean="0">
              <a:latin typeface="TAU-Paalai" pitchFamily="34" charset="0"/>
              <a:cs typeface="TAU-Paalai" pitchFamily="34" charset="0"/>
            </a:endParaRPr>
          </a:p>
          <a:p>
            <a:pPr algn="ctr">
              <a:buNone/>
            </a:pPr>
            <a:endParaRPr lang="en-US" sz="2000" dirty="0" smtClean="0">
              <a:latin typeface="TAU-Paalai" pitchFamily="34" charset="0"/>
              <a:cs typeface="TAU-Paalai" pitchFamily="34" charset="0"/>
            </a:endParaRPr>
          </a:p>
          <a:p>
            <a:pPr algn="ctr">
              <a:buNone/>
            </a:pPr>
            <a:endParaRPr lang="en-US" sz="2000" dirty="0" smtClean="0">
              <a:latin typeface="TAU-Paalai" pitchFamily="34" charset="0"/>
              <a:cs typeface="TAU-Paalai" pitchFamily="34" charset="0"/>
            </a:endParaRPr>
          </a:p>
          <a:p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பங்கேற்பாளர்களை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ஐங்குழுவாகப்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பிரித்து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,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அவர்களிடம்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கீழ்க்காணும்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படக்கதையை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நகலெடுத்துத்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தருக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.</a:t>
            </a:r>
          </a:p>
          <a:p>
            <a:endParaRPr lang="en-US" sz="2000" dirty="0" smtClean="0">
              <a:latin typeface="TAU-Paalai" pitchFamily="34" charset="0"/>
              <a:cs typeface="TAU-Paalai" pitchFamily="34" charset="0"/>
            </a:endParaRPr>
          </a:p>
          <a:p>
            <a:pPr>
              <a:buNone/>
            </a:pPr>
            <a:endParaRPr lang="en-US" sz="2000" dirty="0" smtClean="0">
              <a:latin typeface="TAU-Paalai" pitchFamily="34" charset="0"/>
              <a:cs typeface="TAU-Paalai" pitchFamily="34" charset="0"/>
            </a:endParaRPr>
          </a:p>
          <a:p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ஒவ்வொரு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குழுவுக்கும்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கீழ்க்காணும்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தலைப்புகளை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வழங்கிக்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கருத்துகளைத்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தொகுத்துத்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தரச்செய்க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.</a:t>
            </a:r>
          </a:p>
          <a:p>
            <a:endParaRPr lang="en-US" sz="2000" dirty="0" smtClean="0">
              <a:latin typeface="TAU-Paalai" pitchFamily="34" charset="0"/>
              <a:cs typeface="TAU-Paalai" pitchFamily="34" charset="0"/>
            </a:endParaRPr>
          </a:p>
          <a:p>
            <a:pPr>
              <a:buNone/>
            </a:pPr>
            <a:endParaRPr lang="en-US" sz="2000" dirty="0">
              <a:latin typeface="TAU-Paalai" pitchFamily="34" charset="0"/>
              <a:cs typeface="TAU-Paalai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61722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குழுச்செயல்பாடு</a:t>
            </a:r>
            <a:endParaRPr lang="en-US" sz="2000" dirty="0" smtClean="0">
              <a:latin typeface="TAU-Paalai" pitchFamily="34" charset="0"/>
              <a:cs typeface="TAU-Paalai" pitchFamily="34" charset="0"/>
            </a:endParaRPr>
          </a:p>
          <a:p>
            <a:pPr>
              <a:buNone/>
            </a:pPr>
            <a:endParaRPr lang="en-US" sz="2000" dirty="0" smtClean="0">
              <a:latin typeface="TAU-Paalai" pitchFamily="34" charset="0"/>
              <a:cs typeface="TAU-Paalai" pitchFamily="34" charset="0"/>
            </a:endParaRPr>
          </a:p>
          <a:p>
            <a:pPr marL="457200" indent="-457200">
              <a:buAutoNum type="arabicPeriod"/>
            </a:pP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படக்கதையைப்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புரிந்துகொண்டு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நடித்துக்காட்டல்</a:t>
            </a:r>
            <a:endParaRPr lang="en-US" sz="2000" dirty="0" smtClean="0">
              <a:latin typeface="TAU-Paalai" pitchFamily="34" charset="0"/>
              <a:cs typeface="TAU-Paalai" pitchFamily="34" charset="0"/>
            </a:endParaRPr>
          </a:p>
          <a:p>
            <a:pPr marL="457200" indent="-457200">
              <a:buNone/>
            </a:pPr>
            <a:endParaRPr lang="en-US" sz="2000" dirty="0" smtClean="0">
              <a:latin typeface="TAU-Paalai" pitchFamily="34" charset="0"/>
              <a:cs typeface="TAU-Paalai" pitchFamily="34" charset="0"/>
            </a:endParaRPr>
          </a:p>
          <a:p>
            <a:pPr>
              <a:buNone/>
            </a:pP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2.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படத்தில்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காணப்படும்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செய்திகளுக்குத்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தகுந்தவாறு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வினாப்பட்டியல்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தயார்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செய்க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.</a:t>
            </a:r>
            <a:endParaRPr lang="en-US" sz="2000" dirty="0" smtClean="0">
              <a:latin typeface="TAU-Paalai" pitchFamily="34" charset="0"/>
              <a:cs typeface="TAU-Paalai" pitchFamily="34" charset="0"/>
            </a:endParaRPr>
          </a:p>
          <a:p>
            <a:pPr>
              <a:buNone/>
            </a:pPr>
            <a:endParaRPr lang="en-US" sz="2000" dirty="0" smtClean="0">
              <a:latin typeface="TAU-Paalai" pitchFamily="34" charset="0"/>
              <a:cs typeface="TAU-Paalai" pitchFamily="34" charset="0"/>
            </a:endParaRPr>
          </a:p>
          <a:p>
            <a:pPr>
              <a:buNone/>
            </a:pP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3.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படக்கதையின்வழி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எதிர்பார்க்கப்படும்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கற்றல்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விளைவுகளை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வரிசைப்படுத்துக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.</a:t>
            </a:r>
          </a:p>
          <a:p>
            <a:pPr>
              <a:buNone/>
            </a:pPr>
            <a:endParaRPr lang="en-US" sz="2000" dirty="0" smtClean="0">
              <a:latin typeface="TAU-Paalai" pitchFamily="34" charset="0"/>
              <a:cs typeface="TAU-Paalai" pitchFamily="34" charset="0"/>
            </a:endParaRPr>
          </a:p>
          <a:p>
            <a:pPr>
              <a:buNone/>
            </a:pP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4.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படக்கதையைக்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கற்பிப்பதற்கான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அணுகுமுறைகளையும்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உத்திகளையும்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பட்டியலிடுக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.</a:t>
            </a:r>
          </a:p>
          <a:p>
            <a:pPr>
              <a:buNone/>
            </a:pPr>
            <a:endParaRPr lang="en-US" sz="2000" dirty="0" smtClean="0">
              <a:latin typeface="TAU-Paalai" pitchFamily="34" charset="0"/>
              <a:cs typeface="TAU-Paalai" pitchFamily="34" charset="0"/>
            </a:endParaRPr>
          </a:p>
          <a:p>
            <a:pPr>
              <a:buNone/>
            </a:pP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5.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படக்கதையின்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வாயிலாக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மாணவர்களுக்குச்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சொற்களஞ்சியம்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பெருக்குவதற்கான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செயல்பாடுகளைப்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பட்டியலிடுக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.</a:t>
            </a:r>
            <a:endParaRPr lang="en-US" sz="2000" dirty="0">
              <a:latin typeface="TAU-Paalai" pitchFamily="34" charset="0"/>
              <a:cs typeface="TAU-Paalai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65</Words>
  <Application>Microsoft Office PowerPoint</Application>
  <PresentationFormat>On-screen Show (4:3)</PresentationFormat>
  <Paragraphs>21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குழுச் செயல்பாடு</vt:lpstr>
      <vt:lpstr>Slide 2</vt:lpstr>
      <vt:lpstr>Slide 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குழுச் செயல்பாடு</dc:title>
  <dc:creator>MALARVIZHI - DIET</dc:creator>
  <cp:lastModifiedBy>SCERT_LangCell2</cp:lastModifiedBy>
  <cp:revision>7</cp:revision>
  <dcterms:created xsi:type="dcterms:W3CDTF">2006-08-16T00:00:00Z</dcterms:created>
  <dcterms:modified xsi:type="dcterms:W3CDTF">2019-10-04T11:59:07Z</dcterms:modified>
</cp:coreProperties>
</file>